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0" r:id="rId5"/>
    <p:sldId id="270" r:id="rId6"/>
    <p:sldId id="271" r:id="rId7"/>
    <p:sldId id="272" r:id="rId8"/>
    <p:sldId id="274" r:id="rId9"/>
    <p:sldId id="275" r:id="rId10"/>
    <p:sldId id="279" r:id="rId11"/>
    <p:sldId id="276" r:id="rId12"/>
    <p:sldId id="277" r:id="rId13"/>
    <p:sldId id="266" r:id="rId14"/>
    <p:sldId id="281" r:id="rId15"/>
    <p:sldId id="280" r:id="rId16"/>
    <p:sldId id="282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445F9-432F-4C96-AE98-7DF3DF903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C5278-B16F-4256-BC74-4EBFE4328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B2092-5046-4BCE-B478-C0FE90A9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82E85-CF96-4613-81A9-519982D9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DB0CC-4088-4587-9CA6-A7A04217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9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1AB9-4CD8-4E3B-97E6-74C60473E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DBFDC-9212-40D1-8C62-06670B4C7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9C286-B0BD-4F25-B130-EC10E853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FC899-2B71-4918-8D5F-9AE19FCD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E90A7-CB37-4565-B4C7-1F73A88F9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3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AAFC37-6303-4BB4-8097-3B09E84733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64DCE-6DB9-4AE6-B99A-6E27D2A6C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85D63-95D2-4236-86AC-81BC2605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041B4-DE04-4C8F-AF7C-5DE7DE38B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35B97-F7FF-464B-B9BC-CA2B4C8F3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B620-D36B-48D5-8F06-E9D8AFFD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AFCF7-7EF5-4D2A-9A8F-C654848AC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68EE1-AFFB-4ACB-B107-CCFF16F2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B35D6-042A-4867-90AB-AAEC23FF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79537-739F-40C9-B5DC-71F89BE2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1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16A0F-DECA-4B79-8000-EBEAFC01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89064-1FB7-4C3F-A63C-B398A0FA5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24A0A-510C-4ED7-8A25-A70DCA8FA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12A69-E61A-4B1C-B22F-A9FFFBD83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CE78A-C08C-416C-A7A9-DEC3F5D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7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67542-9971-4153-97EA-D33E0478E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FA67C-F1EA-485C-846A-D98351537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0CBC2-9932-4F2D-AAB8-4BC457B8E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1707D-6F3E-49CE-A946-2EA95D80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24CCD-687C-465D-B548-91079DE0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1417-87DA-4EF7-958B-BCA046BA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0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EFC67-272D-41BB-96CB-9911C63B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DD904-3883-4168-B8E7-8A7027026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3B13C-AE4B-467E-A9E4-C700734F8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A74294-AB64-4C6C-ADD5-E6BD9A720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165AE3-0C03-4275-9A81-4B320513B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DAC83F-3552-4D5A-935C-38DD2F81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0208D7-EE99-40F5-9597-7D1C2D52D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53A30F-2B09-430B-BC29-38130FFA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4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8916-24C3-4E36-A845-65154ED7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B23B4-29FC-4DC9-A7EA-842DED5F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D20A19-80DB-4808-88BF-2CCC9060A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BBBD1-A992-4688-8AFC-34528A74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977FB3-1304-4629-89C8-26CF5910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946414-D78A-47CF-AA23-6BEBD7B3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18086-780C-431C-BB26-D9C8F758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0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71E4F-5449-4E9B-B4F9-5EBE63F53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B7FF-C5AB-46E3-89D0-28240DFDD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922A9-AF83-4E39-AB84-F68215AA6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8D633-4058-42B7-BDC9-4853D502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DC1CE-573E-4F5A-A9B9-8EED9434C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8A3F1-5BFB-4ED4-AEA4-4468E669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9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7F37-6D20-4FC1-B029-5679048B2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F38FB1-48AE-4426-9967-58130C5A0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B7CC5-6460-43E8-8F45-A79FDB0A1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21D83-3E79-4FAB-954D-BE3879F5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74244C-0FA1-43C2-9759-C6506365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655E6-53FB-44F9-9AC3-28BFE85C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0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3CA77D-6128-4ADA-9FEA-94E745B42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0617A-B505-4777-B680-DD802E16E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D2150-99F8-4437-A171-90F742D58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865A-226A-4177-98E6-F7412A18CAA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9B8FE-8043-40D7-AFB8-8F317893F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E7EAD-838F-419A-910F-35491225F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002E-4105-4541-A203-1B047A07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9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038B53-E80A-4310-959B-410ED72A3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3DA017-D1AB-4471-AC4A-35BEE5E17B9A}"/>
              </a:ext>
            </a:extLst>
          </p:cNvPr>
          <p:cNvSpPr/>
          <p:nvPr/>
        </p:nvSpPr>
        <p:spPr>
          <a:xfrm>
            <a:off x="2762393" y="2181843"/>
            <a:ext cx="6667211" cy="1200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 NGHỆ 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815C92-010F-46FC-8FD7-646FCEA36C65}"/>
              </a:ext>
            </a:extLst>
          </p:cNvPr>
          <p:cNvSpPr/>
          <p:nvPr/>
        </p:nvSpPr>
        <p:spPr>
          <a:xfrm>
            <a:off x="1397117" y="3913564"/>
            <a:ext cx="9397765" cy="76944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cap="none" spc="0" dirty="0">
                <a:ln/>
                <a:solidFill>
                  <a:srgbClr val="0070C0"/>
                </a:solidFill>
                <a:effectLst/>
                <a:cs typeface="Times New Roman" panose="02020603050405020304" pitchFamily="18" charset="0"/>
              </a:rPr>
              <a:t>GIÁO VIÊN: NGUYỄN THỊ HOÀNG TRÂM</a:t>
            </a:r>
          </a:p>
        </p:txBody>
      </p:sp>
    </p:spTree>
    <p:extLst>
      <p:ext uri="{BB962C8B-B14F-4D97-AF65-F5344CB8AC3E}">
        <p14:creationId xmlns:p14="http://schemas.microsoft.com/office/powerpoint/2010/main" val="3969165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3FBD68-C0D0-4059-992C-7481FD5C75A6}"/>
              </a:ext>
            </a:extLst>
          </p:cNvPr>
          <p:cNvSpPr txBox="1"/>
          <p:nvPr/>
        </p:nvSpPr>
        <p:spPr>
          <a:xfrm>
            <a:off x="1338461" y="172230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5CC6CEF-3F67-4D5D-B410-2B27CE0DBB0E}"/>
              </a:ext>
            </a:extLst>
          </p:cNvPr>
          <p:cNvGraphicFramePr>
            <a:graphicFrameLocks noGrp="1"/>
          </p:cNvGraphicFramePr>
          <p:nvPr/>
        </p:nvGraphicFramePr>
        <p:xfrm>
          <a:off x="3339547" y="2941568"/>
          <a:ext cx="6082749" cy="369777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485323">
                  <a:extLst>
                    <a:ext uri="{9D8B030D-6E8A-4147-A177-3AD203B41FA5}">
                      <a16:colId xmlns:a16="http://schemas.microsoft.com/office/drawing/2014/main" val="2806027082"/>
                    </a:ext>
                  </a:extLst>
                </a:gridCol>
                <a:gridCol w="2597426">
                  <a:extLst>
                    <a:ext uri="{9D8B030D-6E8A-4147-A177-3AD203B41FA5}">
                      <a16:colId xmlns:a16="http://schemas.microsoft.com/office/drawing/2014/main" val="813690275"/>
                    </a:ext>
                  </a:extLst>
                </a:gridCol>
              </a:tblGrid>
              <a:tr h="5214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032273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Ampe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88689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Oát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508095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898645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62406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Ôm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382829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vạn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38259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038A80E-0CBA-4B68-9333-13D910982143}"/>
              </a:ext>
            </a:extLst>
          </p:cNvPr>
          <p:cNvSpPr txBox="1"/>
          <p:nvPr/>
        </p:nvSpPr>
        <p:spPr>
          <a:xfrm>
            <a:off x="1338460" y="224552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00242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3FBD68-C0D0-4059-992C-7481FD5C75A6}"/>
              </a:ext>
            </a:extLst>
          </p:cNvPr>
          <p:cNvSpPr txBox="1"/>
          <p:nvPr/>
        </p:nvSpPr>
        <p:spPr>
          <a:xfrm>
            <a:off x="1338461" y="172230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5CC6CEF-3F67-4D5D-B410-2B27CE0DB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281608"/>
              </p:ext>
            </p:extLst>
          </p:nvPr>
        </p:nvGraphicFramePr>
        <p:xfrm>
          <a:off x="3339547" y="2941568"/>
          <a:ext cx="6082749" cy="369777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485323">
                  <a:extLst>
                    <a:ext uri="{9D8B030D-6E8A-4147-A177-3AD203B41FA5}">
                      <a16:colId xmlns:a16="http://schemas.microsoft.com/office/drawing/2014/main" val="2806027082"/>
                    </a:ext>
                  </a:extLst>
                </a:gridCol>
                <a:gridCol w="2597426">
                  <a:extLst>
                    <a:ext uri="{9D8B030D-6E8A-4147-A177-3AD203B41FA5}">
                      <a16:colId xmlns:a16="http://schemas.microsoft.com/office/drawing/2014/main" val="813690275"/>
                    </a:ext>
                  </a:extLst>
                </a:gridCol>
              </a:tblGrid>
              <a:tr h="5214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032273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Ampe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88689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Oát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508095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898645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62406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Ôm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382829"/>
                  </a:ext>
                </a:extLst>
              </a:tr>
              <a:tr h="529383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vạn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38259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038A80E-0CBA-4B68-9333-13D910982143}"/>
              </a:ext>
            </a:extLst>
          </p:cNvPr>
          <p:cNvSpPr txBox="1"/>
          <p:nvPr/>
        </p:nvSpPr>
        <p:spPr>
          <a:xfrm>
            <a:off x="1338460" y="224552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3F62F5C-155D-45B5-9683-13507402F6E0}"/>
              </a:ext>
            </a:extLst>
          </p:cNvPr>
          <p:cNvSpPr/>
          <p:nvPr/>
        </p:nvSpPr>
        <p:spPr>
          <a:xfrm>
            <a:off x="7904920" y="4571387"/>
            <a:ext cx="410818" cy="4240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E1085D9-3D18-4BAA-B408-3FCE08DEEBA9}"/>
              </a:ext>
            </a:extLst>
          </p:cNvPr>
          <p:cNvSpPr/>
          <p:nvPr/>
        </p:nvSpPr>
        <p:spPr>
          <a:xfrm>
            <a:off x="7904920" y="5625547"/>
            <a:ext cx="410818" cy="4240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FF99D4-8BB6-4A89-B3E3-91CD6550A0E0}"/>
              </a:ext>
            </a:extLst>
          </p:cNvPr>
          <p:cNvSpPr/>
          <p:nvPr/>
        </p:nvSpPr>
        <p:spPr>
          <a:xfrm>
            <a:off x="7904920" y="4039577"/>
            <a:ext cx="410818" cy="4240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F6AFC1-612C-4475-A52E-AEDE480F8C25}"/>
              </a:ext>
            </a:extLst>
          </p:cNvPr>
          <p:cNvSpPr/>
          <p:nvPr/>
        </p:nvSpPr>
        <p:spPr>
          <a:xfrm>
            <a:off x="7633252" y="6181027"/>
            <a:ext cx="940905" cy="3578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D4A24A-D966-4476-8AC6-F1A1F4FC9821}"/>
              </a:ext>
            </a:extLst>
          </p:cNvPr>
          <p:cNvSpPr/>
          <p:nvPr/>
        </p:nvSpPr>
        <p:spPr>
          <a:xfrm>
            <a:off x="7633251" y="5126867"/>
            <a:ext cx="940905" cy="3578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kWh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B4D092E-6FE5-431C-80B6-F78697835B23}"/>
              </a:ext>
            </a:extLst>
          </p:cNvPr>
          <p:cNvSpPr/>
          <p:nvPr/>
        </p:nvSpPr>
        <p:spPr>
          <a:xfrm>
            <a:off x="7898294" y="3528143"/>
            <a:ext cx="410818" cy="4240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757154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3FBD68-C0D0-4059-992C-7481FD5C75A6}"/>
              </a:ext>
            </a:extLst>
          </p:cNvPr>
          <p:cNvSpPr txBox="1"/>
          <p:nvPr/>
        </p:nvSpPr>
        <p:spPr>
          <a:xfrm>
            <a:off x="1338461" y="172230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38A80E-0CBA-4B68-9333-13D910982143}"/>
              </a:ext>
            </a:extLst>
          </p:cNvPr>
          <p:cNvSpPr txBox="1"/>
          <p:nvPr/>
        </p:nvSpPr>
        <p:spPr>
          <a:xfrm>
            <a:off x="1338460" y="224552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D505F6-8A45-4709-8540-6B218BD3CAF7}"/>
              </a:ext>
            </a:extLst>
          </p:cNvPr>
          <p:cNvSpPr txBox="1"/>
          <p:nvPr/>
        </p:nvSpPr>
        <p:spPr>
          <a:xfrm>
            <a:off x="1590242" y="2812823"/>
            <a:ext cx="8510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Sai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2425DE6-A160-41F9-A3F4-44069F1BD467}"/>
              </a:ext>
            </a:extLst>
          </p:cNvPr>
          <p:cNvGrpSpPr/>
          <p:nvPr/>
        </p:nvGrpSpPr>
        <p:grpSpPr>
          <a:xfrm>
            <a:off x="1590242" y="3471948"/>
            <a:ext cx="6801702" cy="1187104"/>
            <a:chOff x="1590242" y="3352680"/>
            <a:chExt cx="6801702" cy="118710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23C7C93-6442-4730-B0A5-5AC83FC6FA7C}"/>
                </a:ext>
              </a:extLst>
            </p:cNvPr>
            <p:cNvSpPr txBox="1"/>
            <p:nvPr/>
          </p:nvSpPr>
          <p:spPr>
            <a:xfrm>
              <a:off x="1590242" y="3672510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tuyệt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DFF26F1-A5CE-4ABA-8CAA-1C73C1FB9A55}"/>
                </a:ext>
              </a:extLst>
            </p:cNvPr>
            <p:cNvSpPr txBox="1"/>
            <p:nvPr/>
          </p:nvSpPr>
          <p:spPr>
            <a:xfrm>
              <a:off x="4896650" y="3352680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Thang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Cấp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482ADF0-B6BF-47CC-9678-44E5A8E7D496}"/>
                </a:ext>
              </a:extLst>
            </p:cNvPr>
            <p:cNvSpPr txBox="1"/>
            <p:nvPr/>
          </p:nvSpPr>
          <p:spPr>
            <a:xfrm>
              <a:off x="4959612" y="4078119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ECB5FB1F-16E5-4058-B259-BC4B400C43B8}"/>
                </a:ext>
              </a:extLst>
            </p:cNvPr>
            <p:cNvCxnSpPr>
              <a:stCxn id="16" idx="3"/>
            </p:cNvCxnSpPr>
            <p:nvPr/>
          </p:nvCxnSpPr>
          <p:spPr>
            <a:xfrm flipV="1">
              <a:off x="5022574" y="3903342"/>
              <a:ext cx="3306408" cy="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2795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89723" y="722242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1DF0F9-774B-4B38-846C-41697684388D}"/>
              </a:ext>
            </a:extLst>
          </p:cNvPr>
          <p:cNvSpPr txBox="1"/>
          <p:nvPr/>
        </p:nvSpPr>
        <p:spPr>
          <a:xfrm>
            <a:off x="1577009" y="1374001"/>
            <a:ext cx="8269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300V,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5606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89723" y="722242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1DF0F9-774B-4B38-846C-41697684388D}"/>
              </a:ext>
            </a:extLst>
          </p:cNvPr>
          <p:cNvSpPr txBox="1"/>
          <p:nvPr/>
        </p:nvSpPr>
        <p:spPr>
          <a:xfrm>
            <a:off x="1577009" y="1374001"/>
            <a:ext cx="8269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300V,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3348015-687F-4BB0-80E8-C84CE99DD271}"/>
              </a:ext>
            </a:extLst>
          </p:cNvPr>
          <p:cNvGrpSpPr/>
          <p:nvPr/>
        </p:nvGrpSpPr>
        <p:grpSpPr>
          <a:xfrm>
            <a:off x="1590242" y="3471948"/>
            <a:ext cx="6801702" cy="1187104"/>
            <a:chOff x="1590242" y="3352680"/>
            <a:chExt cx="6801702" cy="118710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037D572-4A37-4849-8208-92A77C5FC214}"/>
                </a:ext>
              </a:extLst>
            </p:cNvPr>
            <p:cNvSpPr txBox="1"/>
            <p:nvPr/>
          </p:nvSpPr>
          <p:spPr>
            <a:xfrm>
              <a:off x="1590242" y="3672510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tuyệt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409169-E190-48A2-97ED-7840DD456F17}"/>
                </a:ext>
              </a:extLst>
            </p:cNvPr>
            <p:cNvSpPr txBox="1"/>
            <p:nvPr/>
          </p:nvSpPr>
          <p:spPr>
            <a:xfrm>
              <a:off x="4896650" y="3352680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300 x 1,5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F2D7A3C-E133-48F1-9C6F-A7E59686AF93}"/>
                </a:ext>
              </a:extLst>
            </p:cNvPr>
            <p:cNvSpPr txBox="1"/>
            <p:nvPr/>
          </p:nvSpPr>
          <p:spPr>
            <a:xfrm>
              <a:off x="4959612" y="4078119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20F3409-869D-488D-A78B-FDEA0608F3D5}"/>
                </a:ext>
              </a:extLst>
            </p:cNvPr>
            <p:cNvCxnSpPr>
              <a:stCxn id="10" idx="3"/>
            </p:cNvCxnSpPr>
            <p:nvPr/>
          </p:nvCxnSpPr>
          <p:spPr>
            <a:xfrm flipV="1">
              <a:off x="5022574" y="3903342"/>
              <a:ext cx="3306408" cy="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1DE7F34-CFBA-4D27-9FDC-46269B7F35F7}"/>
              </a:ext>
            </a:extLst>
          </p:cNvPr>
          <p:cNvSpPr txBox="1"/>
          <p:nvPr/>
        </p:nvSpPr>
        <p:spPr>
          <a:xfrm>
            <a:off x="4641560" y="4922826"/>
            <a:ext cx="3432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4,5 (V)</a:t>
            </a:r>
          </a:p>
        </p:txBody>
      </p:sp>
    </p:spTree>
    <p:extLst>
      <p:ext uri="{BB962C8B-B14F-4D97-AF65-F5344CB8AC3E}">
        <p14:creationId xmlns:p14="http://schemas.microsoft.com/office/powerpoint/2010/main" val="2408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89723" y="722242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1DF0F9-774B-4B38-846C-41697684388D}"/>
              </a:ext>
            </a:extLst>
          </p:cNvPr>
          <p:cNvSpPr txBox="1"/>
          <p:nvPr/>
        </p:nvSpPr>
        <p:spPr>
          <a:xfrm>
            <a:off x="1577009" y="1374001"/>
            <a:ext cx="8269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5A,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1138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66D383-408A-4200-85CA-3C9C64747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3212FD-1312-4762-8D52-A9239B072779}"/>
              </a:ext>
            </a:extLst>
          </p:cNvPr>
          <p:cNvSpPr txBox="1"/>
          <p:nvPr/>
        </p:nvSpPr>
        <p:spPr>
          <a:xfrm>
            <a:off x="589723" y="722242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1DF0F9-774B-4B38-846C-41697684388D}"/>
              </a:ext>
            </a:extLst>
          </p:cNvPr>
          <p:cNvSpPr txBox="1"/>
          <p:nvPr/>
        </p:nvSpPr>
        <p:spPr>
          <a:xfrm>
            <a:off x="1577009" y="1374001"/>
            <a:ext cx="8269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5A,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3348015-687F-4BB0-80E8-C84CE99DD271}"/>
              </a:ext>
            </a:extLst>
          </p:cNvPr>
          <p:cNvGrpSpPr/>
          <p:nvPr/>
        </p:nvGrpSpPr>
        <p:grpSpPr>
          <a:xfrm>
            <a:off x="1590242" y="3471948"/>
            <a:ext cx="6801702" cy="1187104"/>
            <a:chOff x="1590242" y="3352680"/>
            <a:chExt cx="6801702" cy="118710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037D572-4A37-4849-8208-92A77C5FC214}"/>
                </a:ext>
              </a:extLst>
            </p:cNvPr>
            <p:cNvSpPr txBox="1"/>
            <p:nvPr/>
          </p:nvSpPr>
          <p:spPr>
            <a:xfrm>
              <a:off x="1590242" y="3672510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Sai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tuyệt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409169-E190-48A2-97ED-7840DD456F17}"/>
                </a:ext>
              </a:extLst>
            </p:cNvPr>
            <p:cNvSpPr txBox="1"/>
            <p:nvPr/>
          </p:nvSpPr>
          <p:spPr>
            <a:xfrm>
              <a:off x="4896650" y="3352680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x 1,5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F2D7A3C-E133-48F1-9C6F-A7E59686AF93}"/>
                </a:ext>
              </a:extLst>
            </p:cNvPr>
            <p:cNvSpPr txBox="1"/>
            <p:nvPr/>
          </p:nvSpPr>
          <p:spPr>
            <a:xfrm>
              <a:off x="4959612" y="4078119"/>
              <a:ext cx="3432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20F3409-869D-488D-A78B-FDEA0608F3D5}"/>
                </a:ext>
              </a:extLst>
            </p:cNvPr>
            <p:cNvCxnSpPr>
              <a:stCxn id="10" idx="3"/>
            </p:cNvCxnSpPr>
            <p:nvPr/>
          </p:nvCxnSpPr>
          <p:spPr>
            <a:xfrm flipV="1">
              <a:off x="5022574" y="3903342"/>
              <a:ext cx="3306408" cy="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1DE7F34-CFBA-4D27-9FDC-46269B7F35F7}"/>
              </a:ext>
            </a:extLst>
          </p:cNvPr>
          <p:cNvSpPr txBox="1"/>
          <p:nvPr/>
        </p:nvSpPr>
        <p:spPr>
          <a:xfrm>
            <a:off x="4641560" y="4922826"/>
            <a:ext cx="3432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</a:t>
            </a:r>
            <a:r>
              <a:rPr lang="en-US" sz="2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0.075 (A)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47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6D49-74D9-44DA-9A3F-C9FC3FB936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80C0C-A161-4B28-8F58-14C5B17FD6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5255E-F2B4-4074-94CD-22773D4B9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C2765C-9696-4C84-920C-B248F2CC3142}"/>
              </a:ext>
            </a:extLst>
          </p:cNvPr>
          <p:cNvSpPr txBox="1"/>
          <p:nvPr/>
        </p:nvSpPr>
        <p:spPr>
          <a:xfrm>
            <a:off x="748749" y="695738"/>
            <a:ext cx="6069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BÀI TẬP: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9A67B2-BC01-40B2-BBCB-EE9DE7B3ACCC}"/>
              </a:ext>
            </a:extLst>
          </p:cNvPr>
          <p:cNvSpPr txBox="1"/>
          <p:nvPr/>
        </p:nvSpPr>
        <p:spPr>
          <a:xfrm>
            <a:off x="1179445" y="1515257"/>
            <a:ext cx="563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246733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F627D8-979E-4E5E-8837-D8F4A2E8B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54" y="0"/>
            <a:ext cx="10912146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B43211-9B6D-4AA9-B616-6D166D3B0BA9}"/>
              </a:ext>
            </a:extLst>
          </p:cNvPr>
          <p:cNvSpPr txBox="1"/>
          <p:nvPr/>
        </p:nvSpPr>
        <p:spPr>
          <a:xfrm>
            <a:off x="3998080" y="740535"/>
            <a:ext cx="1351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534C84-885B-4A98-87DF-E6901F088E43}"/>
              </a:ext>
            </a:extLst>
          </p:cNvPr>
          <p:cNvSpPr/>
          <p:nvPr/>
        </p:nvSpPr>
        <p:spPr>
          <a:xfrm>
            <a:off x="673550" y="1707312"/>
            <a:ext cx="8309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DÙNG TRONG</a:t>
            </a:r>
            <a:endParaRPr lang="en-US" sz="5400" b="1" cap="none" spc="0" dirty="0">
              <a:ln/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6811A3-8EF6-436D-A8DD-186537721EF2}"/>
              </a:ext>
            </a:extLst>
          </p:cNvPr>
          <p:cNvSpPr/>
          <p:nvPr/>
        </p:nvSpPr>
        <p:spPr>
          <a:xfrm>
            <a:off x="1115849" y="2785037"/>
            <a:ext cx="7424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LẮP ĐẶT MẠNG ĐIỆN</a:t>
            </a:r>
            <a:endParaRPr lang="en-US" sz="5400" b="1" cap="none" spc="0" dirty="0">
              <a:ln/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37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A72E18-250F-4F16-83C3-22B42424B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24B72D-9561-4DB9-AE2A-D46F0FDFE8E5}"/>
              </a:ext>
            </a:extLst>
          </p:cNvPr>
          <p:cNvSpPr txBox="1"/>
          <p:nvPr/>
        </p:nvSpPr>
        <p:spPr>
          <a:xfrm>
            <a:off x="4678017" y="477078"/>
            <a:ext cx="4598505" cy="76944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8EDD92-82D7-4734-89F7-890D14D3FE35}"/>
              </a:ext>
            </a:extLst>
          </p:cNvPr>
          <p:cNvSpPr txBox="1"/>
          <p:nvPr/>
        </p:nvSpPr>
        <p:spPr>
          <a:xfrm>
            <a:off x="3506092" y="2406158"/>
            <a:ext cx="6069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ĐỒNG HỒ ĐO ĐIỆN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F0DC27-47E8-44ED-842F-AA1DF54C9632}"/>
              </a:ext>
            </a:extLst>
          </p:cNvPr>
          <p:cNvSpPr txBox="1"/>
          <p:nvPr/>
        </p:nvSpPr>
        <p:spPr>
          <a:xfrm>
            <a:off x="3506092" y="3927074"/>
            <a:ext cx="6069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DỤNG CỤ CƠ KHÍ</a:t>
            </a:r>
          </a:p>
        </p:txBody>
      </p:sp>
    </p:spTree>
    <p:extLst>
      <p:ext uri="{BB962C8B-B14F-4D97-AF65-F5344CB8AC3E}">
        <p14:creationId xmlns:p14="http://schemas.microsoft.com/office/powerpoint/2010/main" val="228325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1852821" y="1958086"/>
            <a:ext cx="6138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7776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1839567" y="1985425"/>
            <a:ext cx="819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D857E9E-FB2D-405E-8D85-D1500BE89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03011"/>
              </p:ext>
            </p:extLst>
          </p:nvPr>
        </p:nvGraphicFramePr>
        <p:xfrm>
          <a:off x="622848" y="2937955"/>
          <a:ext cx="11052318" cy="32441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526159">
                  <a:extLst>
                    <a:ext uri="{9D8B030D-6E8A-4147-A177-3AD203B41FA5}">
                      <a16:colId xmlns:a16="http://schemas.microsoft.com/office/drawing/2014/main" val="1731539708"/>
                    </a:ext>
                  </a:extLst>
                </a:gridCol>
                <a:gridCol w="5526159">
                  <a:extLst>
                    <a:ext uri="{9D8B030D-6E8A-4147-A177-3AD203B41FA5}">
                      <a16:colId xmlns:a16="http://schemas.microsoft.com/office/drawing/2014/main" val="288781677"/>
                    </a:ext>
                  </a:extLst>
                </a:gridCol>
              </a:tblGrid>
              <a:tr h="811045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7493401"/>
                  </a:ext>
                </a:extLst>
              </a:tr>
              <a:tr h="811045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452227"/>
                  </a:ext>
                </a:extLst>
              </a:tr>
              <a:tr h="811045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863520"/>
                  </a:ext>
                </a:extLst>
              </a:tr>
              <a:tr h="811045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50252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C805A51-F7D9-43A5-89D5-B50B2E381AF5}"/>
              </a:ext>
            </a:extLst>
          </p:cNvPr>
          <p:cNvSpPr/>
          <p:nvPr/>
        </p:nvSpPr>
        <p:spPr>
          <a:xfrm>
            <a:off x="5405636" y="3114893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98FDE8-20A8-4821-BB26-A413115DB6CC}"/>
              </a:ext>
            </a:extLst>
          </p:cNvPr>
          <p:cNvSpPr/>
          <p:nvPr/>
        </p:nvSpPr>
        <p:spPr>
          <a:xfrm>
            <a:off x="5405636" y="3917462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682EB3-58B0-43DA-A59F-EBCD2D2407C5}"/>
              </a:ext>
            </a:extLst>
          </p:cNvPr>
          <p:cNvSpPr/>
          <p:nvPr/>
        </p:nvSpPr>
        <p:spPr>
          <a:xfrm>
            <a:off x="5432136" y="4735226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1A18DA-9404-438E-98B9-4662DCCFC4D6}"/>
              </a:ext>
            </a:extLst>
          </p:cNvPr>
          <p:cNvSpPr/>
          <p:nvPr/>
        </p:nvSpPr>
        <p:spPr>
          <a:xfrm>
            <a:off x="5445388" y="5533340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55023-0532-4EB2-BE3C-D682A4B2AF5B}"/>
              </a:ext>
            </a:extLst>
          </p:cNvPr>
          <p:cNvSpPr/>
          <p:nvPr/>
        </p:nvSpPr>
        <p:spPr>
          <a:xfrm>
            <a:off x="10950423" y="4735226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60C83A-9456-4C3B-BBE3-344FDE7F947E}"/>
              </a:ext>
            </a:extLst>
          </p:cNvPr>
          <p:cNvSpPr/>
          <p:nvPr/>
        </p:nvSpPr>
        <p:spPr>
          <a:xfrm>
            <a:off x="10950424" y="3922827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C5FF9E-40B5-44F2-87C0-C2F35565BF74}"/>
              </a:ext>
            </a:extLst>
          </p:cNvPr>
          <p:cNvSpPr/>
          <p:nvPr/>
        </p:nvSpPr>
        <p:spPr>
          <a:xfrm>
            <a:off x="10950424" y="3110428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7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1839568" y="2068519"/>
            <a:ext cx="819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D857E9E-FB2D-405E-8D85-D1500BE89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892484"/>
              </p:ext>
            </p:extLst>
          </p:nvPr>
        </p:nvGraphicFramePr>
        <p:xfrm>
          <a:off x="622848" y="2937955"/>
          <a:ext cx="11052318" cy="32441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526159">
                  <a:extLst>
                    <a:ext uri="{9D8B030D-6E8A-4147-A177-3AD203B41FA5}">
                      <a16:colId xmlns:a16="http://schemas.microsoft.com/office/drawing/2014/main" val="1731539708"/>
                    </a:ext>
                  </a:extLst>
                </a:gridCol>
                <a:gridCol w="5526159">
                  <a:extLst>
                    <a:ext uri="{9D8B030D-6E8A-4147-A177-3AD203B41FA5}">
                      <a16:colId xmlns:a16="http://schemas.microsoft.com/office/drawing/2014/main" val="288781677"/>
                    </a:ext>
                  </a:extLst>
                </a:gridCol>
              </a:tblGrid>
              <a:tr h="811045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7493401"/>
                  </a:ext>
                </a:extLst>
              </a:tr>
              <a:tr h="811045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452227"/>
                  </a:ext>
                </a:extLst>
              </a:tr>
              <a:tr h="811045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863520"/>
                  </a:ext>
                </a:extLst>
              </a:tr>
              <a:tr h="811045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400" b="0" dirty="0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b="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CC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50252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C805A51-F7D9-43A5-89D5-B50B2E381AF5}"/>
              </a:ext>
            </a:extLst>
          </p:cNvPr>
          <p:cNvSpPr/>
          <p:nvPr/>
        </p:nvSpPr>
        <p:spPr>
          <a:xfrm>
            <a:off x="5405636" y="3114893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98FDE8-20A8-4821-BB26-A413115DB6CC}"/>
              </a:ext>
            </a:extLst>
          </p:cNvPr>
          <p:cNvSpPr/>
          <p:nvPr/>
        </p:nvSpPr>
        <p:spPr>
          <a:xfrm>
            <a:off x="5405636" y="3917462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682EB3-58B0-43DA-A59F-EBCD2D2407C5}"/>
              </a:ext>
            </a:extLst>
          </p:cNvPr>
          <p:cNvSpPr/>
          <p:nvPr/>
        </p:nvSpPr>
        <p:spPr>
          <a:xfrm>
            <a:off x="5432136" y="4735226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1A18DA-9404-438E-98B9-4662DCCFC4D6}"/>
              </a:ext>
            </a:extLst>
          </p:cNvPr>
          <p:cNvSpPr/>
          <p:nvPr/>
        </p:nvSpPr>
        <p:spPr>
          <a:xfrm>
            <a:off x="5445388" y="5533340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55023-0532-4EB2-BE3C-D682A4B2AF5B}"/>
              </a:ext>
            </a:extLst>
          </p:cNvPr>
          <p:cNvSpPr/>
          <p:nvPr/>
        </p:nvSpPr>
        <p:spPr>
          <a:xfrm>
            <a:off x="10950423" y="4735226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60C83A-9456-4C3B-BBE3-344FDE7F947E}"/>
              </a:ext>
            </a:extLst>
          </p:cNvPr>
          <p:cNvSpPr/>
          <p:nvPr/>
        </p:nvSpPr>
        <p:spPr>
          <a:xfrm>
            <a:off x="10950424" y="3922827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C5FF9E-40B5-44F2-87C0-C2F35565BF74}"/>
              </a:ext>
            </a:extLst>
          </p:cNvPr>
          <p:cNvSpPr/>
          <p:nvPr/>
        </p:nvSpPr>
        <p:spPr>
          <a:xfrm>
            <a:off x="10950424" y="3110428"/>
            <a:ext cx="53009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FE84E893-7D92-4BEE-A0A4-A3251B84A582}"/>
              </a:ext>
            </a:extLst>
          </p:cNvPr>
          <p:cNvSpPr/>
          <p:nvPr/>
        </p:nvSpPr>
        <p:spPr>
          <a:xfrm>
            <a:off x="5333375" y="3006293"/>
            <a:ext cx="668612" cy="663297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ication Sign 14">
            <a:extLst>
              <a:ext uri="{FF2B5EF4-FFF2-40B4-BE49-F238E27FC236}">
                <a16:creationId xmlns:a16="http://schemas.microsoft.com/office/drawing/2014/main" id="{FF7401CA-093C-4DED-97C5-02C8B83E267B}"/>
              </a:ext>
            </a:extLst>
          </p:cNvPr>
          <p:cNvSpPr/>
          <p:nvPr/>
        </p:nvSpPr>
        <p:spPr>
          <a:xfrm>
            <a:off x="10889664" y="4634409"/>
            <a:ext cx="668612" cy="663297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0BEC96B7-1DF7-4AFD-9BC0-D942488344B9}"/>
              </a:ext>
            </a:extLst>
          </p:cNvPr>
          <p:cNvSpPr/>
          <p:nvPr/>
        </p:nvSpPr>
        <p:spPr>
          <a:xfrm>
            <a:off x="10881164" y="3833431"/>
            <a:ext cx="668612" cy="663297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ication Sign 20">
            <a:extLst>
              <a:ext uri="{FF2B5EF4-FFF2-40B4-BE49-F238E27FC236}">
                <a16:creationId xmlns:a16="http://schemas.microsoft.com/office/drawing/2014/main" id="{E4C76E94-D3B0-46D4-BFEA-A0A821E220BF}"/>
              </a:ext>
            </a:extLst>
          </p:cNvPr>
          <p:cNvSpPr/>
          <p:nvPr/>
        </p:nvSpPr>
        <p:spPr>
          <a:xfrm>
            <a:off x="5346002" y="3834693"/>
            <a:ext cx="668612" cy="663297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ultiplication Sign 21">
            <a:extLst>
              <a:ext uri="{FF2B5EF4-FFF2-40B4-BE49-F238E27FC236}">
                <a16:creationId xmlns:a16="http://schemas.microsoft.com/office/drawing/2014/main" id="{9C927624-34B9-4E1C-BE94-06867CA7C812}"/>
              </a:ext>
            </a:extLst>
          </p:cNvPr>
          <p:cNvSpPr/>
          <p:nvPr/>
        </p:nvSpPr>
        <p:spPr>
          <a:xfrm>
            <a:off x="5376129" y="5432523"/>
            <a:ext cx="668612" cy="663297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0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33B578-11A4-43FE-B28D-A9BA00346CC7}"/>
              </a:ext>
            </a:extLst>
          </p:cNvPr>
          <p:cNvSpPr txBox="1"/>
          <p:nvPr/>
        </p:nvSpPr>
        <p:spPr>
          <a:xfrm>
            <a:off x="1391466" y="1798001"/>
            <a:ext cx="85103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83076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3FBD68-C0D0-4059-992C-7481FD5C75A6}"/>
              </a:ext>
            </a:extLst>
          </p:cNvPr>
          <p:cNvSpPr txBox="1"/>
          <p:nvPr/>
        </p:nvSpPr>
        <p:spPr>
          <a:xfrm>
            <a:off x="1338461" y="172230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5CC6CEF-3F67-4D5D-B410-2B27CE0DB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55289"/>
              </p:ext>
            </p:extLst>
          </p:nvPr>
        </p:nvGraphicFramePr>
        <p:xfrm>
          <a:off x="2683564" y="2637184"/>
          <a:ext cx="6824872" cy="390469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750367">
                  <a:extLst>
                    <a:ext uri="{9D8B030D-6E8A-4147-A177-3AD203B41FA5}">
                      <a16:colId xmlns:a16="http://schemas.microsoft.com/office/drawing/2014/main" val="2806027082"/>
                    </a:ext>
                  </a:extLst>
                </a:gridCol>
                <a:gridCol w="3074505">
                  <a:extLst>
                    <a:ext uri="{9D8B030D-6E8A-4147-A177-3AD203B41FA5}">
                      <a16:colId xmlns:a16="http://schemas.microsoft.com/office/drawing/2014/main" val="813690275"/>
                    </a:ext>
                  </a:extLst>
                </a:gridCol>
              </a:tblGrid>
              <a:tr h="5578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032273"/>
                  </a:ext>
                </a:extLst>
              </a:tr>
              <a:tr h="557814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Ampe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88689"/>
                  </a:ext>
                </a:extLst>
              </a:tr>
              <a:tr h="557814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Oát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508095"/>
                  </a:ext>
                </a:extLst>
              </a:tr>
              <a:tr h="557814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898645"/>
                  </a:ext>
                </a:extLst>
              </a:tr>
              <a:tr h="557814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62406"/>
                  </a:ext>
                </a:extLst>
              </a:tr>
              <a:tr h="557814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Ôm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382829"/>
                  </a:ext>
                </a:extLst>
              </a:tr>
              <a:tr h="557814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vạn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38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94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1A2A83D-FEC8-4B19-A92C-0FAEC9C3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52F334-B958-4402-94B2-AE4B051473FD}"/>
              </a:ext>
            </a:extLst>
          </p:cNvPr>
          <p:cNvSpPr txBox="1"/>
          <p:nvPr/>
        </p:nvSpPr>
        <p:spPr>
          <a:xfrm>
            <a:off x="622848" y="675863"/>
            <a:ext cx="60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ĐO ĐIỆN: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79A38-29D0-4ADF-85AA-A62457B8EE87}"/>
              </a:ext>
            </a:extLst>
          </p:cNvPr>
          <p:cNvSpPr txBox="1"/>
          <p:nvPr/>
        </p:nvSpPr>
        <p:spPr>
          <a:xfrm>
            <a:off x="1338461" y="119908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3FBD68-C0D0-4059-992C-7481FD5C75A6}"/>
              </a:ext>
            </a:extLst>
          </p:cNvPr>
          <p:cNvSpPr txBox="1"/>
          <p:nvPr/>
        </p:nvSpPr>
        <p:spPr>
          <a:xfrm>
            <a:off x="1338461" y="1722303"/>
            <a:ext cx="597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5CC6CEF-3F67-4D5D-B410-2B27CE0DB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785610"/>
              </p:ext>
            </p:extLst>
          </p:nvPr>
        </p:nvGraphicFramePr>
        <p:xfrm>
          <a:off x="1855304" y="2679958"/>
          <a:ext cx="8799444" cy="36820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856383">
                  <a:extLst>
                    <a:ext uri="{9D8B030D-6E8A-4147-A177-3AD203B41FA5}">
                      <a16:colId xmlns:a16="http://schemas.microsoft.com/office/drawing/2014/main" val="2806027082"/>
                    </a:ext>
                  </a:extLst>
                </a:gridCol>
                <a:gridCol w="4943061">
                  <a:extLst>
                    <a:ext uri="{9D8B030D-6E8A-4147-A177-3AD203B41FA5}">
                      <a16:colId xmlns:a16="http://schemas.microsoft.com/office/drawing/2014/main" val="813690275"/>
                    </a:ext>
                  </a:extLst>
                </a:gridCol>
              </a:tblGrid>
              <a:tr h="6121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032273"/>
                  </a:ext>
                </a:extLst>
              </a:tr>
              <a:tr h="511642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Ampe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88689"/>
                  </a:ext>
                </a:extLst>
              </a:tr>
              <a:tr h="511642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Oát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508095"/>
                  </a:ext>
                </a:extLst>
              </a:tr>
              <a:tr h="511642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898645"/>
                  </a:ext>
                </a:extLst>
              </a:tr>
              <a:tr h="511642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tơ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</a:t>
                      </a:r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62406"/>
                  </a:ext>
                </a:extLst>
              </a:tr>
              <a:tr h="511642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Ôm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382829"/>
                  </a:ext>
                </a:extLst>
              </a:tr>
              <a:tr h="511642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vạn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áp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endParaRPr 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38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22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702</Words>
  <Application>Microsoft Office PowerPoint</Application>
  <PresentationFormat>Widescreen</PresentationFormat>
  <Paragraphs>122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Hoang  Tram - THCS Bach Dang</dc:creator>
  <cp:lastModifiedBy>Nguyen Thi Hoang  Tram - THCS Bach Dang</cp:lastModifiedBy>
  <cp:revision>54</cp:revision>
  <dcterms:created xsi:type="dcterms:W3CDTF">2021-09-02T09:20:05Z</dcterms:created>
  <dcterms:modified xsi:type="dcterms:W3CDTF">2021-10-02T08:42:19Z</dcterms:modified>
</cp:coreProperties>
</file>